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
  </p:notesMasterIdLst>
  <p:sldIdLst>
    <p:sldId id="256" r:id="rId2"/>
    <p:sldId id="266" r:id="rId3"/>
    <p:sldId id="267" r:id="rId4"/>
    <p:sldId id="293" r:id="rId5"/>
    <p:sldId id="294" r:id="rId6"/>
    <p:sldId id="277" r:id="rId7"/>
    <p:sldId id="279" r:id="rId8"/>
    <p:sldId id="280" r:id="rId9"/>
    <p:sldId id="281" r:id="rId10"/>
    <p:sldId id="264" r:id="rId11"/>
    <p:sldId id="272" r:id="rId12"/>
    <p:sldId id="282" r:id="rId13"/>
    <p:sldId id="295" r:id="rId14"/>
    <p:sldId id="292" r:id="rId15"/>
    <p:sldId id="25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Quicksand" panose="020F0502020204030204" pitchFamily="34" charset="0"/>
      <p:regular r:id="rId22"/>
      <p:bold r:id="rId23"/>
      <p:italic r:id="rId24"/>
      <p:boldItalic r:id="rId25"/>
    </p:embeddedFont>
    <p:embeddedFont>
      <p:font typeface="Quicksand SemiBold" panose="020F0502020204030204" pitchFamily="34" charset="0"/>
      <p:regular r:id="rId26"/>
      <p:bold r:id="rId27"/>
      <p:italic r:id="rId28"/>
      <p:boldItalic r:id="rId29"/>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9D8C3FA-B5BF-4D49-8516-C912A11A7B5C}">
      <dgm:prSet/>
      <dgm:spPr/>
      <dgm:t>
        <a:bodyPr/>
        <a:lstStyle/>
        <a:p>
          <a:pPr>
            <a:buFont typeface="Arial" panose="020B0604020202020204" pitchFamily="34" charset="0"/>
            <a:buChar char="•"/>
          </a:pPr>
          <a:r>
            <a:rPr lang="en-GB" b="0" i="0">
              <a:solidFill>
                <a:schemeClr val="tx1"/>
              </a:solidFill>
            </a:rPr>
            <a:t>Define a hierarchical learning content structure</a:t>
          </a:r>
        </a:p>
      </dgm:t>
    </dgm:pt>
    <dgm:pt modelId="{BB03A16F-F0A0-7840-97AA-5C122C463970}" type="parTrans" cxnId="{FAC2F0FD-B847-7143-A260-838138CD3E6B}">
      <dgm:prSet/>
      <dgm:spPr/>
      <dgm:t>
        <a:bodyPr/>
        <a:lstStyle/>
        <a:p>
          <a:endParaRPr lang="en-GB">
            <a:solidFill>
              <a:schemeClr val="tx1"/>
            </a:solidFill>
          </a:endParaRPr>
        </a:p>
      </dgm:t>
    </dgm:pt>
    <dgm:pt modelId="{BF8825A1-ACDC-C445-AA49-6560538A59C2}" type="sibTrans" cxnId="{FAC2F0FD-B847-7143-A260-838138CD3E6B}">
      <dgm:prSet/>
      <dgm:spPr/>
      <dgm:t>
        <a:bodyPr/>
        <a:lstStyle/>
        <a:p>
          <a:endParaRPr lang="en-GB">
            <a:solidFill>
              <a:schemeClr val="tx1"/>
            </a:solidFill>
          </a:endParaRPr>
        </a:p>
      </dgm:t>
    </dgm:pt>
    <dgm:pt modelId="{3E7AE463-ED57-4B48-B345-A3BCE764841B}">
      <dgm:prSet/>
      <dgm:spPr/>
      <dgm:t>
        <a:bodyPr/>
        <a:lstStyle/>
        <a:p>
          <a:pPr>
            <a:buFont typeface="Arial" panose="020B0604020202020204" pitchFamily="34" charset="0"/>
            <a:buChar char="•"/>
          </a:pPr>
          <a:r>
            <a:rPr lang="en-GB" b="0" i="0">
              <a:solidFill>
                <a:schemeClr val="tx1"/>
              </a:solidFill>
            </a:rPr>
            <a:t>Determine CC licenses compatibility</a:t>
          </a:r>
        </a:p>
      </dgm:t>
    </dgm:pt>
    <dgm:pt modelId="{54C609A5-BAFC-1648-8684-DDC981F33C1C}" type="parTrans" cxnId="{C163CA21-C2DA-DA43-963F-482A39E61B9E}">
      <dgm:prSet/>
      <dgm:spPr/>
      <dgm:t>
        <a:bodyPr/>
        <a:lstStyle/>
        <a:p>
          <a:endParaRPr lang="en-GB">
            <a:solidFill>
              <a:schemeClr val="tx1"/>
            </a:solidFill>
          </a:endParaRPr>
        </a:p>
      </dgm:t>
    </dgm:pt>
    <dgm:pt modelId="{4EF382C9-2FB1-DA43-B37C-15E930ECAD0E}" type="sibTrans" cxnId="{C163CA21-C2DA-DA43-963F-482A39E61B9E}">
      <dgm:prSet/>
      <dgm:spPr/>
      <dgm:t>
        <a:bodyPr/>
        <a:lstStyle/>
        <a:p>
          <a:endParaRPr lang="en-GB">
            <a:solidFill>
              <a:schemeClr val="tx1"/>
            </a:solidFill>
          </a:endParaRPr>
        </a:p>
      </dgm:t>
    </dgm:pt>
    <dgm:pt modelId="{5EC69300-C88D-1046-9BFB-1F343AFE2F56}">
      <dgm:prSet/>
      <dgm:spPr/>
      <dgm:t>
        <a:bodyPr/>
        <a:lstStyle/>
        <a:p>
          <a:pPr>
            <a:buFont typeface="Arial" panose="020B0604020202020204" pitchFamily="34" charset="0"/>
            <a:buChar char="•"/>
          </a:pPr>
          <a:r>
            <a:rPr lang="en-GB" b="0" i="0">
              <a:solidFill>
                <a:schemeClr val="tx1"/>
              </a:solidFill>
            </a:rPr>
            <a:t>Identify adapter's license</a:t>
          </a:r>
        </a:p>
      </dgm:t>
    </dgm:pt>
    <dgm:pt modelId="{BF6057A9-5D7C-BE42-9838-4F4C671D513F}" type="parTrans" cxnId="{C6D605EB-4ED8-FC4D-82F2-CAEBC9C7ED2C}">
      <dgm:prSet/>
      <dgm:spPr/>
      <dgm:t>
        <a:bodyPr/>
        <a:lstStyle/>
        <a:p>
          <a:endParaRPr lang="en-GB">
            <a:solidFill>
              <a:schemeClr val="tx1"/>
            </a:solidFill>
          </a:endParaRPr>
        </a:p>
      </dgm:t>
    </dgm:pt>
    <dgm:pt modelId="{F34FE063-B7E9-4F43-9BE9-12DB7E8A9FFA}" type="sibTrans" cxnId="{C6D605EB-4ED8-FC4D-82F2-CAEBC9C7ED2C}">
      <dgm:prSet/>
      <dgm:spPr/>
      <dgm:t>
        <a:bodyPr/>
        <a:lstStyle/>
        <a:p>
          <a:endParaRPr lang="en-GB">
            <a:solidFill>
              <a:schemeClr val="tx1"/>
            </a:solidFill>
          </a:endParaRPr>
        </a:p>
      </dgm:t>
    </dgm:pt>
    <dgm:pt modelId="{E2122005-341A-DD4C-8A62-82CE3662C98D}">
      <dgm:prSet/>
      <dgm:spPr>
        <a:solidFill>
          <a:schemeClr val="accent6"/>
        </a:solidFill>
      </dgm:spPr>
      <dgm:t>
        <a:bodyPr/>
        <a:lstStyle/>
        <a:p>
          <a:pPr>
            <a:buFont typeface="Arial" panose="020B0604020202020204" pitchFamily="34" charset="0"/>
            <a:buChar char="•"/>
          </a:pPr>
          <a:r>
            <a:rPr lang="en-GB" b="0" i="0">
              <a:solidFill>
                <a:schemeClr val="tx1"/>
              </a:solidFill>
            </a:rPr>
            <a:t>Use attribution</a:t>
          </a:r>
        </a:p>
      </dgm:t>
    </dgm:pt>
    <dgm:pt modelId="{263E9849-06C7-454A-B086-63548312A640}" type="parTrans" cxnId="{598C42A4-8795-EB4B-8D06-978898181676}">
      <dgm:prSet/>
      <dgm:spPr/>
      <dgm:t>
        <a:bodyPr/>
        <a:lstStyle/>
        <a:p>
          <a:endParaRPr lang="en-GB">
            <a:solidFill>
              <a:schemeClr val="tx1"/>
            </a:solidFill>
          </a:endParaRPr>
        </a:p>
      </dgm:t>
    </dgm:pt>
    <dgm:pt modelId="{A00BC746-15C6-FE43-8745-5744819802AF}" type="sibTrans" cxnId="{598C42A4-8795-EB4B-8D06-978898181676}">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5AD2FF52-16F8-344C-AA0D-97B66155263C}" type="pres">
      <dgm:prSet presAssocID="{19D8C3FA-B5BF-4D49-8516-C912A11A7B5C}" presName="text_1" presStyleLbl="node1" presStyleIdx="0" presStyleCnt="4">
        <dgm:presLayoutVars>
          <dgm:bulletEnabled val="1"/>
        </dgm:presLayoutVars>
      </dgm:prSet>
      <dgm:spPr/>
    </dgm:pt>
    <dgm:pt modelId="{2DFDC08B-E106-8242-9FA2-F660FEF6BBC2}" type="pres">
      <dgm:prSet presAssocID="{19D8C3FA-B5BF-4D49-8516-C912A11A7B5C}" presName="accent_1" presStyleCnt="0"/>
      <dgm:spPr/>
    </dgm:pt>
    <dgm:pt modelId="{B080D97C-F729-2F4E-AF69-6CE636FB625A}" type="pres">
      <dgm:prSet presAssocID="{19D8C3FA-B5BF-4D49-8516-C912A11A7B5C}" presName="accentRepeatNode" presStyleLbl="solidFgAcc1" presStyleIdx="0" presStyleCnt="4"/>
      <dgm:spPr/>
    </dgm:pt>
    <dgm:pt modelId="{EFE83E32-CE0D-704F-BDDF-803284305F73}" type="pres">
      <dgm:prSet presAssocID="{3E7AE463-ED57-4B48-B345-A3BCE764841B}" presName="text_2" presStyleLbl="node1" presStyleIdx="1" presStyleCnt="4">
        <dgm:presLayoutVars>
          <dgm:bulletEnabled val="1"/>
        </dgm:presLayoutVars>
      </dgm:prSet>
      <dgm:spPr/>
    </dgm:pt>
    <dgm:pt modelId="{462CDE31-013A-3D4E-B961-413C7DA64560}" type="pres">
      <dgm:prSet presAssocID="{3E7AE463-ED57-4B48-B345-A3BCE764841B}" presName="accent_2" presStyleCnt="0"/>
      <dgm:spPr/>
    </dgm:pt>
    <dgm:pt modelId="{E7DB7C6E-90B1-0C43-A3D3-B2C62C6F3904}" type="pres">
      <dgm:prSet presAssocID="{3E7AE463-ED57-4B48-B345-A3BCE764841B}" presName="accentRepeatNode" presStyleLbl="solidFgAcc1" presStyleIdx="1" presStyleCnt="4"/>
      <dgm:spPr/>
    </dgm:pt>
    <dgm:pt modelId="{F65E6947-115E-D64B-97CE-760CBC367974}" type="pres">
      <dgm:prSet presAssocID="{5EC69300-C88D-1046-9BFB-1F343AFE2F56}" presName="text_3" presStyleLbl="node1" presStyleIdx="2" presStyleCnt="4">
        <dgm:presLayoutVars>
          <dgm:bulletEnabled val="1"/>
        </dgm:presLayoutVars>
      </dgm:prSet>
      <dgm:spPr/>
    </dgm:pt>
    <dgm:pt modelId="{EC3D1797-5DE0-A841-A5E4-4638B6AE5525}" type="pres">
      <dgm:prSet presAssocID="{5EC69300-C88D-1046-9BFB-1F343AFE2F56}" presName="accent_3" presStyleCnt="0"/>
      <dgm:spPr/>
    </dgm:pt>
    <dgm:pt modelId="{26334F36-4658-9840-9DCB-DFC6D314B787}" type="pres">
      <dgm:prSet presAssocID="{5EC69300-C88D-1046-9BFB-1F343AFE2F56}" presName="accentRepeatNode" presStyleLbl="solidFgAcc1" presStyleIdx="2" presStyleCnt="4"/>
      <dgm:spPr/>
    </dgm:pt>
    <dgm:pt modelId="{16FD6978-F338-A243-A74C-735D007508D5}" type="pres">
      <dgm:prSet presAssocID="{E2122005-341A-DD4C-8A62-82CE3662C98D}" presName="text_4" presStyleLbl="node1" presStyleIdx="3" presStyleCnt="4">
        <dgm:presLayoutVars>
          <dgm:bulletEnabled val="1"/>
        </dgm:presLayoutVars>
      </dgm:prSet>
      <dgm:spPr/>
    </dgm:pt>
    <dgm:pt modelId="{50CECDDB-A8B3-0E4C-AF7E-0645D094C139}" type="pres">
      <dgm:prSet presAssocID="{E2122005-341A-DD4C-8A62-82CE3662C98D}" presName="accent_4" presStyleCnt="0"/>
      <dgm:spPr/>
    </dgm:pt>
    <dgm:pt modelId="{88C56FF2-6B4D-4C4F-B1D5-28209C057A2B}" type="pres">
      <dgm:prSet presAssocID="{E2122005-341A-DD4C-8A62-82CE3662C98D}" presName="accentRepeatNode" presStyleLbl="solidFgAcc1" presStyleIdx="3" presStyleCnt="4"/>
      <dgm:spPr/>
    </dgm:pt>
  </dgm:ptLst>
  <dgm:cxnLst>
    <dgm:cxn modelId="{A7743C1D-4870-F442-906A-2AACDFD5740C}" type="presOf" srcId="{E2122005-341A-DD4C-8A62-82CE3662C98D}" destId="{16FD6978-F338-A243-A74C-735D007508D5}" srcOrd="0" destOrd="0" presId="urn:microsoft.com/office/officeart/2008/layout/VerticalCurvedList"/>
    <dgm:cxn modelId="{C163CA21-C2DA-DA43-963F-482A39E61B9E}" srcId="{BECEB8E5-7934-A84B-929D-2381D2E3477B}" destId="{3E7AE463-ED57-4B48-B345-A3BCE764841B}" srcOrd="1" destOrd="0" parTransId="{54C609A5-BAFC-1648-8684-DDC981F33C1C}" sibTransId="{4EF382C9-2FB1-DA43-B37C-15E930ECAD0E}"/>
    <dgm:cxn modelId="{50277A2D-D8B3-B04E-8B4C-9A461DBBD064}" type="presOf" srcId="{BECEB8E5-7934-A84B-929D-2381D2E3477B}" destId="{AB79663E-E65C-2E48-A36C-5B1810B98766}" srcOrd="0" destOrd="0" presId="urn:microsoft.com/office/officeart/2008/layout/VerticalCurvedList"/>
    <dgm:cxn modelId="{5116752F-4B32-FF47-93D0-AF460248A25F}" type="presOf" srcId="{BF8825A1-ACDC-C445-AA49-6560538A59C2}" destId="{9002D5DD-9C2C-7940-91CB-FA49256D6C72}" srcOrd="0" destOrd="0" presId="urn:microsoft.com/office/officeart/2008/layout/VerticalCurvedList"/>
    <dgm:cxn modelId="{62976E77-F63E-9D47-8AA6-B6C50E99F636}" type="presOf" srcId="{5EC69300-C88D-1046-9BFB-1F343AFE2F56}" destId="{F65E6947-115E-D64B-97CE-760CBC367974}" srcOrd="0" destOrd="0" presId="urn:microsoft.com/office/officeart/2008/layout/VerticalCurvedList"/>
    <dgm:cxn modelId="{AADE3381-6DAF-9C4E-8010-88E220F62762}" type="presOf" srcId="{3E7AE463-ED57-4B48-B345-A3BCE764841B}" destId="{EFE83E32-CE0D-704F-BDDF-803284305F73}" srcOrd="0" destOrd="0" presId="urn:microsoft.com/office/officeart/2008/layout/VerticalCurvedList"/>
    <dgm:cxn modelId="{31D0C788-06A9-894C-BB44-B3446C48E68E}" type="presOf" srcId="{19D8C3FA-B5BF-4D49-8516-C912A11A7B5C}" destId="{5AD2FF52-16F8-344C-AA0D-97B66155263C}" srcOrd="0" destOrd="0" presId="urn:microsoft.com/office/officeart/2008/layout/VerticalCurvedList"/>
    <dgm:cxn modelId="{598C42A4-8795-EB4B-8D06-978898181676}" srcId="{BECEB8E5-7934-A84B-929D-2381D2E3477B}" destId="{E2122005-341A-DD4C-8A62-82CE3662C98D}" srcOrd="3" destOrd="0" parTransId="{263E9849-06C7-454A-B086-63548312A640}" sibTransId="{A00BC746-15C6-FE43-8745-5744819802AF}"/>
    <dgm:cxn modelId="{C6D605EB-4ED8-FC4D-82F2-CAEBC9C7ED2C}" srcId="{BECEB8E5-7934-A84B-929D-2381D2E3477B}" destId="{5EC69300-C88D-1046-9BFB-1F343AFE2F56}" srcOrd="2" destOrd="0" parTransId="{BF6057A9-5D7C-BE42-9838-4F4C671D513F}" sibTransId="{F34FE063-B7E9-4F43-9BE9-12DB7E8A9FFA}"/>
    <dgm:cxn modelId="{FAC2F0FD-B847-7143-A260-838138CD3E6B}" srcId="{BECEB8E5-7934-A84B-929D-2381D2E3477B}" destId="{19D8C3FA-B5BF-4D49-8516-C912A11A7B5C}" srcOrd="0" destOrd="0" parTransId="{BB03A16F-F0A0-7840-97AA-5C122C463970}" sibTransId="{BF8825A1-ACDC-C445-AA49-6560538A59C2}"/>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5D23F34-B789-3042-83AF-B8C2CD7D1602}" type="presParOf" srcId="{F13EA33D-18CE-6346-8404-701E600A7D73}" destId="{5AD2FF52-16F8-344C-AA0D-97B66155263C}" srcOrd="1" destOrd="0" presId="urn:microsoft.com/office/officeart/2008/layout/VerticalCurvedList"/>
    <dgm:cxn modelId="{50258F60-4844-9741-BA44-336A91EA06AD}" type="presParOf" srcId="{F13EA33D-18CE-6346-8404-701E600A7D73}" destId="{2DFDC08B-E106-8242-9FA2-F660FEF6BBC2}" srcOrd="2" destOrd="0" presId="urn:microsoft.com/office/officeart/2008/layout/VerticalCurvedList"/>
    <dgm:cxn modelId="{56FD1AB9-F617-C94F-8DEA-A854708EA6E7}" type="presParOf" srcId="{2DFDC08B-E106-8242-9FA2-F660FEF6BBC2}" destId="{B080D97C-F729-2F4E-AF69-6CE636FB625A}" srcOrd="0" destOrd="0" presId="urn:microsoft.com/office/officeart/2008/layout/VerticalCurvedList"/>
    <dgm:cxn modelId="{89D939CF-6905-9745-B373-99EE62E0BB75}" type="presParOf" srcId="{F13EA33D-18CE-6346-8404-701E600A7D73}" destId="{EFE83E32-CE0D-704F-BDDF-803284305F73}" srcOrd="3" destOrd="0" presId="urn:microsoft.com/office/officeart/2008/layout/VerticalCurvedList"/>
    <dgm:cxn modelId="{A818B6EB-5A5F-3F49-9EF5-D6B39FC164B1}" type="presParOf" srcId="{F13EA33D-18CE-6346-8404-701E600A7D73}" destId="{462CDE31-013A-3D4E-B961-413C7DA64560}" srcOrd="4" destOrd="0" presId="urn:microsoft.com/office/officeart/2008/layout/VerticalCurvedList"/>
    <dgm:cxn modelId="{17BEFBF9-A8EE-4647-B88C-6040F72B7F3A}" type="presParOf" srcId="{462CDE31-013A-3D4E-B961-413C7DA64560}" destId="{E7DB7C6E-90B1-0C43-A3D3-B2C62C6F3904}" srcOrd="0" destOrd="0" presId="urn:microsoft.com/office/officeart/2008/layout/VerticalCurvedList"/>
    <dgm:cxn modelId="{73F270C7-2DAF-FC42-BDF0-62F054DABAFB}" type="presParOf" srcId="{F13EA33D-18CE-6346-8404-701E600A7D73}" destId="{F65E6947-115E-D64B-97CE-760CBC367974}" srcOrd="5" destOrd="0" presId="urn:microsoft.com/office/officeart/2008/layout/VerticalCurvedList"/>
    <dgm:cxn modelId="{5BF26920-BCE5-FA46-AD0C-6A2F7008282E}" type="presParOf" srcId="{F13EA33D-18CE-6346-8404-701E600A7D73}" destId="{EC3D1797-5DE0-A841-A5E4-4638B6AE5525}" srcOrd="6" destOrd="0" presId="urn:microsoft.com/office/officeart/2008/layout/VerticalCurvedList"/>
    <dgm:cxn modelId="{D8F04538-DC8D-0C48-9030-98871EF31F40}" type="presParOf" srcId="{EC3D1797-5DE0-A841-A5E4-4638B6AE5525}" destId="{26334F36-4658-9840-9DCB-DFC6D314B787}" srcOrd="0" destOrd="0" presId="urn:microsoft.com/office/officeart/2008/layout/VerticalCurvedList"/>
    <dgm:cxn modelId="{A4742B8B-F51B-614A-99E9-567E60A17745}" type="presParOf" srcId="{F13EA33D-18CE-6346-8404-701E600A7D73}" destId="{16FD6978-F338-A243-A74C-735D007508D5}" srcOrd="7" destOrd="0" presId="urn:microsoft.com/office/officeart/2008/layout/VerticalCurvedList"/>
    <dgm:cxn modelId="{474ECE63-C5E1-184A-B628-9CF3B5602DDE}" type="presParOf" srcId="{F13EA33D-18CE-6346-8404-701E600A7D73}" destId="{50CECDDB-A8B3-0E4C-AF7E-0645D094C139}" srcOrd="8" destOrd="0" presId="urn:microsoft.com/office/officeart/2008/layout/VerticalCurvedList"/>
    <dgm:cxn modelId="{85A093F2-30FD-0E43-B09E-D6C84B337108}" type="presParOf" srcId="{50CECDDB-A8B3-0E4C-AF7E-0645D094C139}" destId="{88C56FF2-6B4D-4C4F-B1D5-28209C057A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Learning structure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Licensing</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Attribution recap</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solidFill>
                <a:schemeClr val="tx1"/>
              </a:solidFill>
            </a:rPr>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solidFill>
                <a:schemeClr val="tx1"/>
              </a:solidFill>
            </a:rPr>
            <a:t>Ensure CC licenses compatibility and correct Adapter’s license</a:t>
          </a:r>
        </a:p>
      </dgm:t>
    </dgm:pt>
    <dgm:pt modelId="{2F9AC772-F132-ED48-B72A-094881C5B24B}" type="parTrans" cxnId="{36BE0423-B1AA-1B4B-B842-1A201BD3B807}">
      <dgm:prSet/>
      <dgm:spPr/>
      <dgm:t>
        <a:bodyPr/>
        <a:lstStyle/>
        <a:p>
          <a:endParaRPr lang="en-GB">
            <a:solidFill>
              <a:schemeClr val="tx1"/>
            </a:solidFill>
          </a:endParaRPr>
        </a:p>
      </dgm:t>
    </dgm:pt>
    <dgm:pt modelId="{C13093D1-B66A-A64F-A3B5-DF264119606F}" type="sibTrans" cxnId="{36BE0423-B1AA-1B4B-B842-1A201BD3B807}">
      <dgm:prSet/>
      <dgm:spPr/>
      <dgm:t>
        <a:bodyPr/>
        <a:lstStyle/>
        <a:p>
          <a:endParaRPr lang="en-GB">
            <a:solidFill>
              <a:schemeClr val="tx1"/>
            </a:solidFill>
          </a:endParaRPr>
        </a:p>
      </dgm:t>
    </dgm:pt>
    <dgm:pt modelId="{8AA7DF25-2FD2-044B-8A24-8EBAE0C2F31E}">
      <dgm:prSet/>
      <dgm:spPr/>
      <dgm:t>
        <a:bodyPr/>
        <a:lstStyle/>
        <a:p>
          <a:r>
            <a:rPr lang="en-GB" b="0" i="0" dirty="0">
              <a:solidFill>
                <a:schemeClr val="tx1"/>
              </a:solidFill>
            </a:rPr>
            <a:t>Attribution is a MUST</a:t>
          </a:r>
        </a:p>
      </dgm:t>
    </dgm:pt>
    <dgm:pt modelId="{A4A19F08-F860-B143-A367-DDE8408CA5B6}" type="parTrans" cxnId="{3CF789CA-98AC-0940-9D3A-932B76984887}">
      <dgm:prSet/>
      <dgm:spPr/>
      <dgm:t>
        <a:bodyPr/>
        <a:lstStyle/>
        <a:p>
          <a:endParaRPr lang="en-GB">
            <a:solidFill>
              <a:schemeClr val="tx1"/>
            </a:solidFill>
          </a:endParaRPr>
        </a:p>
      </dgm:t>
    </dgm:pt>
    <dgm:pt modelId="{891EA38D-B365-8044-AD5C-5C59842EE9DF}" type="sibTrans" cxnId="{3CF789CA-98AC-0940-9D3A-932B76984887}">
      <dgm:prSet/>
      <dgm:spPr/>
      <dgm:t>
        <a:bodyPr/>
        <a:lstStyle/>
        <a:p>
          <a:endParaRPr lang="en-GB">
            <a:solidFill>
              <a:schemeClr val="tx1"/>
            </a:solidFill>
          </a:endParaRPr>
        </a:p>
      </dgm:t>
    </dgm:pt>
    <dgm:pt modelId="{3A9649BC-ECED-3945-B590-B4B600A3AF58}">
      <dgm:prSet/>
      <dgm:spPr/>
      <dgm:t>
        <a:bodyPr/>
        <a:lstStyle/>
        <a:p>
          <a:r>
            <a:rPr lang="en-GB" b="0" i="0" dirty="0">
              <a:solidFill>
                <a:schemeClr val="tx1"/>
              </a:solidFill>
            </a:rPr>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solidFill>
              <a:schemeClr val="tx1"/>
            </a:solidFill>
          </a:endParaRPr>
        </a:p>
      </dgm:t>
    </dgm:pt>
    <dgm:pt modelId="{EDAEEA48-6E98-C948-819B-670CCF472DA3}" type="sibTrans" cxnId="{D4D0BBFD-9FEA-CA49-97BD-590C127EF46A}">
      <dgm:prSet/>
      <dgm:spPr/>
      <dgm:t>
        <a:bodyPr/>
        <a:lstStyle/>
        <a:p>
          <a:endParaRPr lang="en-GB">
            <a:solidFill>
              <a:schemeClr val="tx1"/>
            </a:solidFill>
          </a:endParaRPr>
        </a:p>
      </dgm:t>
    </dgm:pt>
    <dgm:pt modelId="{8A9C5B41-F307-BD41-BE18-C735B5EA763E}">
      <dgm:prSet/>
      <dgm:spPr/>
      <dgm:t>
        <a:bodyPr/>
        <a:lstStyle/>
        <a:p>
          <a:r>
            <a:rPr lang="en-GB" b="0" i="0" dirty="0">
              <a:solidFill>
                <a:schemeClr val="tx1"/>
              </a:solidFill>
            </a:rPr>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solidFill>
              <a:schemeClr val="tx1"/>
            </a:solidFill>
          </a:endParaRPr>
        </a:p>
      </dgm:t>
    </dgm:pt>
    <dgm:pt modelId="{9DD31407-970A-FF4B-B21F-589CC229B511}" type="sibTrans" cxnId="{691E4DF4-45AF-4649-8D56-152FBA2BED38}">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2FF52-16F8-344C-AA0D-97B66155263C}">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Define a hierarchical learning content structure</a:t>
          </a:r>
        </a:p>
      </dsp:txBody>
      <dsp:txXfrm>
        <a:off x="492024" y="334530"/>
        <a:ext cx="9963850" cy="669409"/>
      </dsp:txXfrm>
    </dsp:sp>
    <dsp:sp modelId="{B080D97C-F729-2F4E-AF69-6CE636FB625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83E32-CE0D-704F-BDDF-803284305F73}">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Determine CC licenses compatibility</a:t>
          </a:r>
        </a:p>
      </dsp:txBody>
      <dsp:txXfrm>
        <a:off x="875812" y="1338819"/>
        <a:ext cx="9580062" cy="669409"/>
      </dsp:txXfrm>
    </dsp:sp>
    <dsp:sp modelId="{E7DB7C6E-90B1-0C43-A3D3-B2C62C6F390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5E6947-115E-D64B-97CE-760CBC36797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Identify adapter's license</a:t>
          </a:r>
        </a:p>
      </dsp:txBody>
      <dsp:txXfrm>
        <a:off x="875812" y="2343108"/>
        <a:ext cx="9580062" cy="669409"/>
      </dsp:txXfrm>
    </dsp:sp>
    <dsp:sp modelId="{26334F36-4658-9840-9DCB-DFC6D314B787}">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D6978-F338-A243-A74C-735D007508D5}">
      <dsp:nvSpPr>
        <dsp:cNvPr id="0" name=""/>
        <dsp:cNvSpPr/>
      </dsp:nvSpPr>
      <dsp:spPr>
        <a:xfrm>
          <a:off x="492024" y="3347397"/>
          <a:ext cx="9963850" cy="66940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Use attribution</a:t>
          </a:r>
        </a:p>
      </dsp:txBody>
      <dsp:txXfrm>
        <a:off x="492024" y="3347397"/>
        <a:ext cx="9963850" cy="669409"/>
      </dsp:txXfrm>
    </dsp:sp>
    <dsp:sp modelId="{88C56FF2-6B4D-4C4F-B1D5-28209C057A2B}">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Learning structure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Licensing</a:t>
          </a: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Attribution recap</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79828"/>
          <a:ext cx="10515600" cy="1312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Combining = combine learning materials from different sources available under different licenses</a:t>
          </a:r>
          <a:endParaRPr lang="en-MK" sz="3300" kern="1200" dirty="0">
            <a:solidFill>
              <a:schemeClr val="tx1"/>
            </a:solidFill>
          </a:endParaRPr>
        </a:p>
      </dsp:txBody>
      <dsp:txXfrm>
        <a:off x="64083" y="243911"/>
        <a:ext cx="10387434" cy="1184574"/>
      </dsp:txXfrm>
    </dsp:sp>
    <dsp:sp modelId="{352EA55E-699D-1C4B-BC8B-D2765CFCFD13}">
      <dsp:nvSpPr>
        <dsp:cNvPr id="0" name=""/>
        <dsp:cNvSpPr/>
      </dsp:nvSpPr>
      <dsp:spPr>
        <a:xfrm>
          <a:off x="0" y="1492568"/>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kern="1200" dirty="0">
              <a:solidFill>
                <a:schemeClr val="tx1"/>
              </a:solidFill>
            </a:rPr>
            <a:t>you may combine any CC-licensed content so long as you provide attribution and comply with the </a:t>
          </a:r>
          <a:r>
            <a:rPr lang="en-GB" sz="2600" kern="1200" dirty="0" err="1">
              <a:solidFill>
                <a:schemeClr val="tx1"/>
              </a:solidFill>
            </a:rPr>
            <a:t>NonCommercial</a:t>
          </a:r>
          <a:r>
            <a:rPr lang="en-GB" sz="2600" kern="1200" dirty="0">
              <a:solidFill>
                <a:schemeClr val="tx1"/>
              </a:solidFill>
            </a:rPr>
            <a:t> restriction if it applies</a:t>
          </a:r>
          <a:endParaRPr lang="en-MK" sz="2600" kern="1200" dirty="0">
            <a:solidFill>
              <a:schemeClr val="tx1"/>
            </a:solidFill>
          </a:endParaRPr>
        </a:p>
      </dsp:txBody>
      <dsp:txXfrm>
        <a:off x="0" y="1492568"/>
        <a:ext cx="10515600" cy="819720"/>
      </dsp:txXfrm>
    </dsp:sp>
    <dsp:sp modelId="{7C84ECB0-D4BB-CB4C-AA0C-2FDA0E823211}">
      <dsp:nvSpPr>
        <dsp:cNvPr id="0" name=""/>
        <dsp:cNvSpPr/>
      </dsp:nvSpPr>
      <dsp:spPr>
        <a:xfrm>
          <a:off x="0" y="2312289"/>
          <a:ext cx="10515600" cy="13127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Remixing = derivative = adaptation =&gt; when the modified work manifests sufficient new creativity to be copyrightable</a:t>
          </a:r>
          <a:endParaRPr lang="en-MK" sz="3300" kern="1200" dirty="0">
            <a:solidFill>
              <a:schemeClr val="tx1"/>
            </a:solidFill>
          </a:endParaRPr>
        </a:p>
      </dsp:txBody>
      <dsp:txXfrm>
        <a:off x="64083" y="2376372"/>
        <a:ext cx="10387434" cy="1184574"/>
      </dsp:txXfrm>
    </dsp:sp>
    <dsp:sp modelId="{C00C43FD-4AE0-2148-B3E0-70BA71C9CFEC}">
      <dsp:nvSpPr>
        <dsp:cNvPr id="0" name=""/>
        <dsp:cNvSpPr/>
      </dsp:nvSpPr>
      <dsp:spPr>
        <a:xfrm>
          <a:off x="0" y="3625029"/>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1" kern="1200" dirty="0">
              <a:solidFill>
                <a:schemeClr val="accent4"/>
              </a:solidFill>
            </a:rPr>
            <a:t>Adaptation</a:t>
          </a:r>
          <a:r>
            <a:rPr lang="en-GB" sz="2600" kern="1200" dirty="0">
              <a:solidFill>
                <a:schemeClr val="tx1"/>
              </a:solidFill>
            </a:rPr>
            <a:t> creates some new version of the original form</a:t>
          </a:r>
          <a:endParaRPr lang="en-MK" sz="2600" kern="1200" dirty="0">
            <a:solidFill>
              <a:schemeClr val="tx1"/>
            </a:solidFill>
          </a:endParaRPr>
        </a:p>
      </dsp:txBody>
      <dsp:txXfrm>
        <a:off x="0" y="3625029"/>
        <a:ext cx="10515600" cy="54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solidFill>
                <a:schemeClr val="tx1"/>
              </a:solidFill>
            </a:rPr>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solidFill>
                <a:schemeClr val="tx1"/>
              </a:solidFill>
            </a:rPr>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C_License_Compatibility_Chart.png" TargetMode="External"/><Relationship Id="rId3" Type="http://schemas.openxmlformats.org/officeDocument/2006/relationships/hyperlink" Target="https://creativecommons.org/faq/#can-i-combine-material-under-different-creative-commons-licenses-in-my-work" TargetMode="External"/><Relationship Id="rId4" Type="http://schemas.openxmlformats.org/officeDocument/2006/relationships/hyperlink" Target="https://creativecommons.org/licenses/by/4.0" TargetMode="External"/><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an-i-combine-material-under-different-creative-commons-licenses-in-my-work" TargetMode="External"/><Relationship Id="rId3" Type="http://schemas.openxmlformats.org/officeDocument/2006/relationships/hyperlink" Target="https://creativecommons.org/licenses/by/4.0"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a:t>Hierarchical Structure</a:t>
            </a:r>
            <a:br>
              <a:rPr lang="en-GB"/>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ine grained hierarchical structure clearly depicting the reused learning resources and the new learning content. Ensure CC licenses compatibility and correct Adapter’s license. Attribution is a MUST">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83662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https://doi.org/10.5281/zenodo.11186654</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fine a hierarchical learning content structure&#10;Determine CC licenses compatibility&#10;Identify adapter's license&#10;Use attribution">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4155978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talk about the learning structure, then we move to licensing and finish with an attribution recap.">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28273222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content structure</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pic>
        <p:nvPicPr>
          <p:cNvPr id="9" name="Content Placeholder 8" descr="A diagram of hierarchical learning structure">
            <a:extLst>
              <a:ext uri="{FF2B5EF4-FFF2-40B4-BE49-F238E27FC236}">
                <a16:creationId xmlns:a16="http://schemas.microsoft.com/office/drawing/2014/main" id="{9E8667A2-663B-0C42-98FB-62CE47618F9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698" t="16297" r="17717" b="6516"/>
          <a:stretch/>
        </p:blipFill>
        <p:spPr>
          <a:xfrm>
            <a:off x="6120722" y="1825625"/>
            <a:ext cx="6062721" cy="4139746"/>
          </a:xfrm>
        </p:spPr>
      </p:pic>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cxnSp>
        <p:nvCxnSpPr>
          <p:cNvPr id="11" name="Straight Arrow Connector 10" descr="recommendation: go down to the level of a learning unit, altough best to go as deep as learning object">
            <a:extLst>
              <a:ext uri="{FF2B5EF4-FFF2-40B4-BE49-F238E27FC236}">
                <a16:creationId xmlns:a16="http://schemas.microsoft.com/office/drawing/2014/main" id="{6838D74D-FE2F-D443-A483-91B0CD7C4D49}"/>
              </a:ext>
            </a:extLst>
          </p:cNvPr>
          <p:cNvCxnSpPr/>
          <p:nvPr/>
        </p:nvCxnSpPr>
        <p:spPr>
          <a:xfrm>
            <a:off x="7881257" y="2481942"/>
            <a:ext cx="22932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Types of CC licenses and their characteristics">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types of rights in CC licenses">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2954075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2"/>
              </a:rPr>
              <a:t>CC License Compatibility Chart</a:t>
            </a:r>
            <a:r>
              <a:rPr lang="en-GB" dirty="0"/>
              <a:t> from </a:t>
            </a:r>
            <a:r>
              <a:rPr lang="en-GB" dirty="0">
                <a:hlinkClick r:id="rId3"/>
              </a:rPr>
              <a:t>CC FAQ website</a:t>
            </a:r>
            <a:r>
              <a:rPr lang="en-GB" dirty="0"/>
              <a:t> licensed under the </a:t>
            </a:r>
            <a:r>
              <a:rPr lang="en-GB" dirty="0">
                <a:hlinkClick r:id="rId4"/>
              </a:rPr>
              <a:t>CC BY 4.0 license</a:t>
            </a:r>
            <a:endParaRPr lang="en-GB" dirty="0"/>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926893"/>
            <a:ext cx="8465910" cy="5004213"/>
          </a:xfrm>
        </p:spPr>
      </p:pic>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Tree>
    <p:extLst>
      <p:ext uri="{BB962C8B-B14F-4D97-AF65-F5344CB8AC3E}">
        <p14:creationId xmlns:p14="http://schemas.microsoft.com/office/powerpoint/2010/main" val="314025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2"/>
              </a:rPr>
              <a:t>CC FAQ website</a:t>
            </a:r>
            <a:r>
              <a:rPr lang="en-GB" dirty="0"/>
              <a:t> licensed under the </a:t>
            </a:r>
            <a:r>
              <a:rPr lang="en-GB" dirty="0">
                <a:hlinkClick r:id="rId3"/>
              </a:rPr>
              <a:t>CC BY 4.0 license</a:t>
            </a:r>
            <a:endParaRPr lang="en-GB" dirty="0"/>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spTree>
    <p:extLst>
      <p:ext uri="{BB962C8B-B14F-4D97-AF65-F5344CB8AC3E}">
        <p14:creationId xmlns:p14="http://schemas.microsoft.com/office/powerpoint/2010/main" val="420661990"/>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1051</TotalTime>
  <Words>641</Words>
  <Application>Microsoft Macintosh PowerPoint</Application>
  <DocSecurity>0</DocSecurity>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Quicksand</vt:lpstr>
      <vt:lpstr>Arial</vt:lpstr>
      <vt:lpstr>Quicksand SemiBold</vt:lpstr>
      <vt:lpstr>Tema di Office</vt:lpstr>
      <vt:lpstr>Hierarchical Structure </vt:lpstr>
      <vt:lpstr>Learning Objectives</vt:lpstr>
      <vt:lpstr>Agenda</vt:lpstr>
      <vt:lpstr>Learning content structure</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40</cp:revision>
  <dcterms:created xsi:type="dcterms:W3CDTF">2022-09-22T13:19:16Z</dcterms:created>
  <dcterms:modified xsi:type="dcterms:W3CDTF">2023-10-19T07:22:20Z</dcterms:modified>
  <cp:category/>
  <dc:identifier/>
  <cp:contentStatus/>
  <dc:language/>
  <cp:version/>
</cp:coreProperties>
</file>